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63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F5022-6AFB-4FCF-9058-1A59350B6E59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6393A-DFD8-43F5-AC06-446D2F64E0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033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700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3438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1BA6D-07DF-94CF-5D6E-1278201F5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92FEE9-FDCB-3DB3-E3BA-AF2F8CC5FAC0}"/>
              </a:ext>
            </a:extLst>
          </p:cNvPr>
          <p:cNvSpPr txBox="1"/>
          <p:nvPr/>
        </p:nvSpPr>
        <p:spPr>
          <a:xfrm>
            <a:off x="467544" y="620688"/>
            <a:ext cx="8352928" cy="5167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 НЕ снимать на видео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Не стоит делиться своими эмоциями «тут громко!», «страшно!» и т. д., особенно если вы что-то сняли. Во-первых, вы добавите паники, во-вторых, враги следят и делают скриншоты. Работу ПВО не снимать, если вы можете привязать точку съёмки к местности. Враги следят за чатами, делают скриншоты и пытаются спровоцировать панику. Да, у врага есть спутники НАТО, БПЛА и агенты, но не стоит помогать им дополнительно (и особенно пропаганде). Помните правило: «Знают двое - знают все». Чаще всего люди садились или получали приводы и судимости, отправив видео доверенным друзьям или родным в маленький чат дома. Но всегда найдётся тот, кто выложит видео в чат или сообщество, а враги это отследят. А потом они найдут автора (кто снял и кто выложил). Вам это нужно ради «минуты славы»?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21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5E959-CBE6-432D-0B1F-FE7FA7168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4A51302-0302-25A9-6461-47438B507352}"/>
              </a:ext>
            </a:extLst>
          </p:cNvPr>
          <p:cNvSpPr txBox="1"/>
          <p:nvPr/>
        </p:nvSpPr>
        <p:spPr>
          <a:xfrm>
            <a:off x="467544" y="620688"/>
            <a:ext cx="8352928" cy="3505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7. Не паниковать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Если вас накрывает паника, попробуйте сделать вдох на раз-два-три и выдох на раз-два-три-четыре. Это может показаться смешным, но это работает. Главный принцип: если вы слышите громкие звуки в небе, это «страшно, но не страшно». Это значит, что наша ПВО сбивает врага. Уже после того, как всё успокоится, напишите родным/близким, что у вас всё хорошо. Интернета может не быть (повреждение, РЭБ, перегрузка сети от таких же людей), поэтому достаточно СМС.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79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498178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Порядок действий в случае обнаружения над территорией или падения на территорию беспилотного летательного аппарат (БПЛА)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58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44B4F-8F07-9339-9B38-9CC41B28B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3540ED-7A01-6D3C-974A-261C343B804B}"/>
              </a:ext>
            </a:extLst>
          </p:cNvPr>
          <p:cNvSpPr txBox="1"/>
          <p:nvPr/>
        </p:nvSpPr>
        <p:spPr>
          <a:xfrm>
            <a:off x="467544" y="620688"/>
            <a:ext cx="835292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 обнаружении над территорией неизвестного БПЛА незамедлительно сообщить об этом: 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непосредственному руководителю; 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охране объекта; 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представителю арендодателя (при наличии возможности). 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Незамедлительно проинформировать территориальные органы МВД и ФСБ России, либо Единую дежурно-диспетчерскую службу муниципального образования по номеру 112 и сообщить: 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свои фамилию, имя, отчество и занимаемую должность; 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наименование объекта и его точный адрес; 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характер поведения летательного аппарата; </a:t>
            </a:r>
          </a:p>
          <a:p>
            <a:pPr marL="285750" indent="-285750" algn="just">
              <a:buFontTx/>
              <a:buChar char="-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наличие системы видеонаблюдения на месте; - другие сведения по запросу уполномоченного органа. 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Покинуть открытую территорию, по возможности укрыться в здании. 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buNone/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 падении или приземлении БПЛА, а также при обнаружении уже приземлившегося БПЛА необходимо отойти от него на расстояние не менее 50 метров, по возможности проконтролировать отсутствие в опасной зоне других людей и голосом предупредить их об опасности, после чего произвести действия, указанные в первых двух пунктах данного раздела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38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71678-0F73-93C0-F093-2DD138586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1E2A731-CFD7-5AFF-4467-A6BD40598CBE}"/>
              </a:ext>
            </a:extLst>
          </p:cNvPr>
          <p:cNvSpPr txBox="1"/>
          <p:nvPr/>
        </p:nvSpPr>
        <p:spPr>
          <a:xfrm>
            <a:off x="467544" y="620688"/>
            <a:ext cx="835292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endParaRPr lang="ru-RU" sz="1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Запрещается: </a:t>
            </a:r>
          </a:p>
          <a:p>
            <a:pPr indent="457200" algn="just">
              <a:buNone/>
            </a:pPr>
            <a:endParaRPr lang="ru-RU" sz="1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находиться в прямой видимости аппарата; </a:t>
            </a:r>
          </a:p>
          <a:p>
            <a:pPr indent="457200"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пытаться сбить его подручными предметами и иными средствами поражения;           </a:t>
            </a:r>
          </a:p>
          <a:p>
            <a:pPr indent="457200"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пользоваться вблизи радиоаппаратурой, мобильными телефонами, устройствами GPS (кроме случаев сообщения об обнаружении БПЛА); </a:t>
            </a:r>
          </a:p>
          <a:p>
            <a:pPr indent="457200"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приближаться к упавшему или приземлившемуся БПЛА; </a:t>
            </a:r>
          </a:p>
          <a:p>
            <a:pPr indent="457200" algn="just">
              <a:buNone/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оказывать на упавший или приземлившийся БПЛА любое физическое воздействие (перемещать его, пытаться вскрыть, разобрать, изучить, ударить и т.д.). </a:t>
            </a:r>
          </a:p>
        </p:txBody>
      </p:sp>
    </p:spTree>
    <p:extLst>
      <p:ext uri="{BB962C8B-B14F-4D97-AF65-F5344CB8AC3E}">
        <p14:creationId xmlns:p14="http://schemas.microsoft.com/office/powerpoint/2010/main" val="4039468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2309D-3903-6EC8-1A18-0BF80FE7B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BC6967B-484B-BAC1-74CE-965B08DA2B5C}"/>
              </a:ext>
            </a:extLst>
          </p:cNvPr>
          <p:cNvSpPr txBox="1"/>
          <p:nvPr/>
        </p:nvSpPr>
        <p:spPr>
          <a:xfrm>
            <a:off x="467544" y="620688"/>
            <a:ext cx="8352928" cy="4266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endParaRPr lang="ru-RU" sz="1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endParaRPr lang="ru-RU" sz="1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Общие правила поведения при атаке БПЛА</a:t>
            </a:r>
            <a:endParaRPr lang="ru-RU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Как распознать БПЛА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Распознать БПЛА достаточно просто: они летят невысоко и с виду похожи на небольшой самолёт. Однако именно они представляют наибольшую опасность, так как могут быть начинены взрывчаткой. Жужжащие квадратные БПЛА с мигающими лампочками - квадрокоптеры, которые чаще всего используют для наблюдения и съёмок с высоты птичьего полёта. Звук БПЛА распространяется недалеко и похож на жужжание модели самолёта.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899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4003-7C3E-D54E-89AA-C8A4CC23A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A85CDC7-AC46-839F-4961-0F5B1E906F6E}"/>
              </a:ext>
            </a:extLst>
          </p:cNvPr>
          <p:cNvSpPr txBox="1"/>
          <p:nvPr/>
        </p:nvSpPr>
        <p:spPr>
          <a:xfrm>
            <a:off x="467544" y="620688"/>
            <a:ext cx="8352928" cy="542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buNone/>
            </a:pPr>
            <a:endParaRPr lang="ru-RU" sz="1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Что делать, если вы услышали звук БПЛА и свист ракеты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Если вы услышали звук БПЛА на улице, первое, что нужно сделать - это найти любое укрытие: подъезд, паркинг, подземный переход, яму или подвал. Затем, если вы определили направление полёта БПЛА или видели его, позвоните по номеру 112 и сообщите о том, что увидели. Если вы услышали свист ракеты или разрыв ПВО на улице, не доставайте телефон, чтобы снять впечатляющее видео. Вместо этого найдите укрытие: подъезд, паркинг, подземный переход, яму или подвал. Даже козырёк подъезда может стать подходящим укрытием, если между вами и осколками будет хоть какое-то препятствие. Если укрытия нет, лягте на асфальт или землю и прикройте голову руками, сумкой или рюкзаком.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169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3E917-771D-CBA2-CB49-442140DCB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6D81D4-20C1-3480-44D8-DF310E8B0C9D}"/>
              </a:ext>
            </a:extLst>
          </p:cNvPr>
          <p:cNvSpPr txBox="1"/>
          <p:nvPr/>
        </p:nvSpPr>
        <p:spPr>
          <a:xfrm>
            <a:off x="467544" y="620688"/>
            <a:ext cx="835292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Что делать, если вы услышали сирену и работу ПВО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Если вы услышали работу ПВО в помещении, сразу же отойдите от окон (осколки и стёкла могут быть опасны) и спрячьтесь в коридоре, туалете или ванной комнате. Ракеты и обломки редко представляют угрозу для домов в целом, но они могут быть опасны для людей. Поэтому ваша задача - находиться как можно дальше от опасности, в идеале - за стеной. Оставайтесь там до окончания работы ПВО. Не снимайте в окно, так как многие уже были ранены или погибли из-за этого. Если вы услышали сирену в помещении, также бегите в коридор, ванную комнату или туалет, или если вы знаете работающее и открытое укрытие-подвал, то туда. </a:t>
            </a: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Если вы услышали сирену на улице, не снимайте «страшное и атмосферное видео», а бегите в подъезд, любое здание, переход, паркинг или под козырёк подъезда. Сирена подаётся следующим образом: военные видят пуски и решают, успеют ли они дать команду на включение сирен. Если времени хватает, они дают команду властям региона, а те передают в город «включить». Если времени нет, ПВО работает сразу, без сирен. Если вы находитесь в городе или посёлке, который может быть атакован, имейте с собой документ, пауэрбанк, лекарства от ваших болезней, воду и одежду по погоде. У вас будет адреналин, но не нужно выплёскивать его в чатах.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363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0FFB5-7A77-D4C5-B033-1D51515EE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47E7DB1-9569-626F-89A1-A310B4D8FE3F}"/>
              </a:ext>
            </a:extLst>
          </p:cNvPr>
          <p:cNvSpPr txBox="1"/>
          <p:nvPr/>
        </p:nvSpPr>
        <p:spPr>
          <a:xfrm>
            <a:off x="467544" y="620688"/>
            <a:ext cx="835292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Как укрыться от БПЛА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БПЛА имеет чрезвычайно мощную камеру, которая может различить людей и автомобили с высоты в несколько километров. Большинство БПЛА оборудованы инфракрасной камерой ночного видения. Они могут издалека заметить тепло человеческого тела, причём неважно, днём или ночью. </a:t>
            </a: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Порядок действий: 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прячьтесь под густыми деревьями, потому что они являются лучшим прикрытием от БПЛА; 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высаживайтесь из транспортных средств и держитесь от них подальше, лучше разбежаться в разные стороны; 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избегайте скопления людей на открытых площадках; 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обманывайте БПЛА, «входя в места с множеством входов и выходов»; 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лучшее укрытие - подвалы; 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если находитесь в доме, лучше спуститься в подвальное помещение; 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откажитесь от использования сотового телефона, навигатора и других устройств с системами GPS; 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укрытием может стать спасательное термоодеяло из фольги, которое даёт отражение для БПЛА и оставляет человека незамеченным.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12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57A1F-AE13-486D-BBE6-7E9E42833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765D1D0-A14F-E3DB-2B38-27B357903662}"/>
              </a:ext>
            </a:extLst>
          </p:cNvPr>
          <p:cNvSpPr txBox="1"/>
          <p:nvPr/>
        </p:nvSpPr>
        <p:spPr>
          <a:xfrm>
            <a:off x="467544" y="620688"/>
            <a:ext cx="83529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5. Как защитить имущество от БПЛА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крышу автомобиля и зданий можно рассыпать кусочки стекла и зеркала - это создаст существенные помехи для камеры БПЛА; В районах, часто подвергающихся атакам, можно использовать дым в качестве прикрытия. Например, жечь шины.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9709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1178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        Порядок действий в случае обнаружения над территорией или падения на территорию беспилотного летательного аппарат (БПЛА)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MST</cp:lastModifiedBy>
  <cp:revision>20</cp:revision>
  <dcterms:created xsi:type="dcterms:W3CDTF">2024-06-07T17:30:11Z</dcterms:created>
  <dcterms:modified xsi:type="dcterms:W3CDTF">2026-07-09T07:02:34Z</dcterms:modified>
</cp:coreProperties>
</file>